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5" r:id="rId9"/>
    <p:sldId id="263" r:id="rId10"/>
    <p:sldId id="266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05FFDD-BB65-434A-9A60-854BB22B5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F90D60C-8BC6-4587-9A44-F4A91C7B1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A4D83F-086C-416F-BF2D-1CF86A805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90D9-0E34-40B3-BE90-02AB4A492B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A11ABE-CB25-4F84-9184-F286458C8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01E637-4C9E-459A-92B5-DF93F5D44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04A1-FCE0-4445-BE54-B22AD7DBB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77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9408F8-FAF8-4120-9ECF-8B1955D22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11607A1-2567-4132-B19F-9C4F7CF42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7FCCBC-BD69-4EF0-B488-357224A5A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90D9-0E34-40B3-BE90-02AB4A492B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A024094-8F29-46DE-9043-27EAEDF8C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6013FD-CB2D-4FA4-9774-9D92D1BF3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04A1-FCE0-4445-BE54-B22AD7DBB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389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984401D-555F-4820-9726-A5D8202074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C18CD7A-83EB-4409-858A-48B5761F0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9FB6D14-2025-428A-B66F-DA929F7F1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90D9-0E34-40B3-BE90-02AB4A492B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FC7D04-B6E3-46DC-BBFE-5978A8433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B69E56-ED99-4BF2-87AC-47FC9FEF4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04A1-FCE0-4445-BE54-B22AD7DBB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0002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C58A8A-14DF-421C-B4F3-ACB9EE4D2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F121EC-9F82-4E59-884E-99E9F7B1B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649D61-3712-4666-990F-FDE0D1B93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90D9-0E34-40B3-BE90-02AB4A492B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3DB19E-A807-4E65-871F-41824C304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B9BD59-04EB-43B0-A871-529C09772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04A1-FCE0-4445-BE54-B22AD7DBB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9760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2FB54F-EA64-47AE-A462-7D249E889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BCF9A32-521E-40EE-B632-DC5B232C6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C923E4-C30A-4600-8C7A-806D2F32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90D9-0E34-40B3-BE90-02AB4A492B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84D5F1-DD55-4CBC-B443-29F5C642D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52A381-6B5B-4B95-9B98-676D30FF9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04A1-FCE0-4445-BE54-B22AD7DBB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4298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3DAAA8-2CBE-4389-82DA-5ACBE95B3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CCB11E-96DD-4D28-BCF7-2637AC1E3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A5DF51D-5D17-4F94-A6DD-661B13EDA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36A0673-01B1-432B-A414-1ACA1CC01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90D9-0E34-40B3-BE90-02AB4A492B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20B9CBC-1A18-4815-9AAF-2974A8BB3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5089B51-630A-4C57-B063-CB51B24E2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04A1-FCE0-4445-BE54-B22AD7DBB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3567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6F7078-07B3-49EA-A40A-0D28A0382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7AEA1CE-26F0-47B0-94C3-DF07162ED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D8260CF-C0B4-4628-89FF-0BE8EAC05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5F11195-AD93-49EF-A379-644DB0F135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35924F4-7860-4ACC-950E-F246F9E34D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C886CBB-DB42-435B-B17B-904F63FC0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90D9-0E34-40B3-BE90-02AB4A492B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B0FD1A2-DAE3-4900-B92A-C27EF75F7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2F1B4CA-9AB3-47A8-96C5-A57D55444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04A1-FCE0-4445-BE54-B22AD7DBB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260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1235A5-B28C-4972-A25B-1A86B31C6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4BF5342-82AC-47F7-8F2C-35F12DD31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90D9-0E34-40B3-BE90-02AB4A492B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C46B160-0205-4025-A3C6-F8F5D18C6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68DB07D-51A7-463A-B64F-A242BD109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04A1-FCE0-4445-BE54-B22AD7DBB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934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3F5B6D9-C165-44F3-910E-66F393800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90D9-0E34-40B3-BE90-02AB4A492B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80D4560-8E2F-44E7-8A4F-C099472C9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1D83652-B5E0-45E5-803D-18B7BC4DF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04A1-FCE0-4445-BE54-B22AD7DBB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7310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2994F0-34B6-4E49-AC94-973737971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43DBF3-85B6-40AC-ABCE-6B6322D2B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D1338A6-1546-4219-B817-AC66E4317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808F739-82E9-4501-B23E-9F8E204EE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90D9-0E34-40B3-BE90-02AB4A492B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B253160-1AA7-48CD-B7CB-08944A1C8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D5C09DC-630B-40C6-874E-BBFF5D367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04A1-FCE0-4445-BE54-B22AD7DBB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354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B1E082-7A1C-42F8-A6F7-E3CA918DD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6F30F3B-CB97-4E5B-876B-E397EC40AD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88760B1-67A5-4C9D-8EEB-01C6D6D8BA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E95B655-2C70-462D-8861-F695F6091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90D9-0E34-40B3-BE90-02AB4A492B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4DA75B0-6849-4D20-8831-7DE3288A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C5620B-5A04-4B40-B1F8-5A9B1D622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04A1-FCE0-4445-BE54-B22AD7DBB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578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9F5929E-62F5-45C0-BD6A-A14AEAFD5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A5063E6-A1E5-4B33-8F09-54E64041F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CFF7A7-72CC-4844-B133-256D05ACFF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A90D9-0E34-40B3-BE90-02AB4A492B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F34E4C-A715-4F19-A8AD-12076EEFBA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DFD76A-9571-40A7-A2A8-86AC37C70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C04A1-FCE0-4445-BE54-B22AD7DBB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6896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7D3F42E2-335F-4541-9593-9175EF911BE3}"/>
              </a:ext>
            </a:extLst>
          </p:cNvPr>
          <p:cNvSpPr txBox="1"/>
          <p:nvPr/>
        </p:nvSpPr>
        <p:spPr>
          <a:xfrm>
            <a:off x="1550504" y="1311965"/>
            <a:ext cx="98728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Hier dia’s met examenopgaven bewegingsenergie en zwaarte-energie uitgewerkt.</a:t>
            </a:r>
          </a:p>
          <a:p>
            <a:endParaRPr lang="nl-NL" sz="2800" dirty="0"/>
          </a:p>
          <a:p>
            <a:r>
              <a:rPr lang="nl-NL" sz="2800" dirty="0"/>
              <a:t>Op de eerste dia de opgave, daarna de uitwerking. Probeer de opgave eerst zelf uit te werken.</a:t>
            </a:r>
          </a:p>
        </p:txBody>
      </p:sp>
    </p:spTree>
    <p:extLst>
      <p:ext uri="{BB962C8B-B14F-4D97-AF65-F5344CB8AC3E}">
        <p14:creationId xmlns:p14="http://schemas.microsoft.com/office/powerpoint/2010/main" val="2896384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0" y="0"/>
            <a:ext cx="2136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Hoofdstuk 3, energie</a:t>
            </a:r>
          </a:p>
        </p:txBody>
      </p:sp>
      <p:pic>
        <p:nvPicPr>
          <p:cNvPr id="5" name="Picture 6" descr="http://www.sustainablechaingang.nl/wp-content/uploads/2015/04/Kaj-Mu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78950" y="0"/>
            <a:ext cx="2813050" cy="133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4492487" y="1633919"/>
            <a:ext cx="1325217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831496" y="4960213"/>
            <a:ext cx="4008782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Snagit_PPT21AC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9332"/>
            <a:ext cx="2168121" cy="359538"/>
          </a:xfrm>
          <a:prstGeom prst="rect">
            <a:avLst/>
          </a:prstGeom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453" y="369331"/>
            <a:ext cx="11494027" cy="6372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3150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0" y="0"/>
            <a:ext cx="2136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Hoofdstuk 3, energie</a:t>
            </a:r>
          </a:p>
        </p:txBody>
      </p:sp>
      <p:pic>
        <p:nvPicPr>
          <p:cNvPr id="5" name="Picture 6" descr="http://www.sustainablechaingang.nl/wp-content/uploads/2015/04/Kaj-Mu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78950" y="0"/>
            <a:ext cx="2813050" cy="133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4492487" y="1633919"/>
            <a:ext cx="1325217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831496" y="4960213"/>
            <a:ext cx="4008782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Snagit_PPT21AC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9332"/>
            <a:ext cx="2168121" cy="359538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24" y="1875729"/>
            <a:ext cx="11458353" cy="2375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6701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0" y="0"/>
            <a:ext cx="2136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Hoofdstuk 3, energie</a:t>
            </a:r>
          </a:p>
        </p:txBody>
      </p:sp>
      <p:pic>
        <p:nvPicPr>
          <p:cNvPr id="5" name="Picture 6" descr="http://www.sustainablechaingang.nl/wp-content/uploads/2015/04/Kaj-Mu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78950" y="0"/>
            <a:ext cx="2813050" cy="133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4492487" y="1633919"/>
            <a:ext cx="1325217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831496" y="4960213"/>
            <a:ext cx="4008782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Snagit_PPT21AC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9332"/>
            <a:ext cx="2168121" cy="359538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4" y="597283"/>
            <a:ext cx="11889712" cy="6018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8874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0" y="0"/>
            <a:ext cx="2136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Hoofdstuk 3, energie</a:t>
            </a:r>
          </a:p>
        </p:txBody>
      </p:sp>
      <p:pic>
        <p:nvPicPr>
          <p:cNvPr id="5" name="Picture 6" descr="http://www.sustainablechaingang.nl/wp-content/uploads/2015/04/Kaj-Mu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78950" y="0"/>
            <a:ext cx="2813050" cy="133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4492487" y="1633919"/>
            <a:ext cx="1325217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831496" y="4960213"/>
            <a:ext cx="4008782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Snagit_PPT21AC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9332"/>
            <a:ext cx="2168121" cy="359538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45" y="667066"/>
            <a:ext cx="11346766" cy="599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2655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0" y="0"/>
            <a:ext cx="2136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Hoofdstuk 3, energie</a:t>
            </a:r>
          </a:p>
        </p:txBody>
      </p:sp>
      <p:pic>
        <p:nvPicPr>
          <p:cNvPr id="5" name="Picture 6" descr="http://www.sustainablechaingang.nl/wp-content/uploads/2015/04/Kaj-Mu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78950" y="0"/>
            <a:ext cx="2813050" cy="133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4492487" y="1633919"/>
            <a:ext cx="1325217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831496" y="4960213"/>
            <a:ext cx="4008782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Snagit_PPT21AC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9332"/>
            <a:ext cx="2168121" cy="359538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742"/>
          <a:stretch/>
        </p:blipFill>
        <p:spPr bwMode="auto">
          <a:xfrm>
            <a:off x="265860" y="998760"/>
            <a:ext cx="11552929" cy="3612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9205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0" y="0"/>
            <a:ext cx="2136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Hoofdstuk 3, energie</a:t>
            </a:r>
          </a:p>
        </p:txBody>
      </p:sp>
      <p:pic>
        <p:nvPicPr>
          <p:cNvPr id="5" name="Picture 6" descr="http://www.sustainablechaingang.nl/wp-content/uploads/2015/04/Kaj-Mu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78950" y="0"/>
            <a:ext cx="2813050" cy="133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4492487" y="1633919"/>
            <a:ext cx="1325217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831496" y="4960213"/>
            <a:ext cx="4008782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Snagit_PPT21AC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9332"/>
            <a:ext cx="2168121" cy="359538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60" y="998760"/>
            <a:ext cx="11552929" cy="553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86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0" y="0"/>
            <a:ext cx="2136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Hoofdstuk 3, energie</a:t>
            </a:r>
          </a:p>
        </p:txBody>
      </p:sp>
      <p:pic>
        <p:nvPicPr>
          <p:cNvPr id="5" name="Picture 6" descr="http://www.sustainablechaingang.nl/wp-content/uploads/2015/04/Kaj-Mu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78950" y="0"/>
            <a:ext cx="2813050" cy="133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4492487" y="1633919"/>
            <a:ext cx="1325217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831496" y="4960213"/>
            <a:ext cx="4008782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Snagit_PPT21AC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9332"/>
            <a:ext cx="2168121" cy="359538"/>
          </a:xfrm>
          <a:prstGeom prst="rect">
            <a:avLst/>
          </a:prstGeo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925"/>
          <a:stretch/>
        </p:blipFill>
        <p:spPr bwMode="auto">
          <a:xfrm>
            <a:off x="382962" y="549101"/>
            <a:ext cx="11455793" cy="3068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225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0" y="0"/>
            <a:ext cx="2136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Hoofdstuk 3, energie</a:t>
            </a:r>
          </a:p>
        </p:txBody>
      </p:sp>
      <p:pic>
        <p:nvPicPr>
          <p:cNvPr id="5" name="Picture 6" descr="http://www.sustainablechaingang.nl/wp-content/uploads/2015/04/Kaj-Mu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78950" y="0"/>
            <a:ext cx="2813050" cy="133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4492487" y="1633919"/>
            <a:ext cx="1325217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831496" y="4960213"/>
            <a:ext cx="4008782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Snagit_PPT21AC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9332"/>
            <a:ext cx="2168121" cy="359538"/>
          </a:xfrm>
          <a:prstGeom prst="rect">
            <a:avLst/>
          </a:prstGeo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62" y="549101"/>
            <a:ext cx="11455793" cy="62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1693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0" y="0"/>
            <a:ext cx="2136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Hoofdstuk 3, energie</a:t>
            </a:r>
          </a:p>
        </p:txBody>
      </p:sp>
      <p:pic>
        <p:nvPicPr>
          <p:cNvPr id="5" name="Picture 6" descr="http://www.sustainablechaingang.nl/wp-content/uploads/2015/04/Kaj-Mu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78950" y="0"/>
            <a:ext cx="2813050" cy="133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4492487" y="1633919"/>
            <a:ext cx="1325217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831496" y="4960213"/>
            <a:ext cx="4008782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Snagit_PPT21AC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9332"/>
            <a:ext cx="2168121" cy="359538"/>
          </a:xfrm>
          <a:prstGeom prst="rect">
            <a:avLst/>
          </a:prstGeom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516"/>
          <a:stretch/>
        </p:blipFill>
        <p:spPr bwMode="auto">
          <a:xfrm>
            <a:off x="388453" y="369332"/>
            <a:ext cx="11494027" cy="3089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62430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65</Words>
  <Application>Microsoft Office PowerPoint</Application>
  <PresentationFormat>Breedbeeld</PresentationFormat>
  <Paragraphs>12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René van Krieken</dc:creator>
  <cp:lastModifiedBy>René van Krieken</cp:lastModifiedBy>
  <cp:revision>1</cp:revision>
  <dcterms:created xsi:type="dcterms:W3CDTF">2017-07-10T09:48:11Z</dcterms:created>
  <dcterms:modified xsi:type="dcterms:W3CDTF">2017-07-10T09:53:02Z</dcterms:modified>
</cp:coreProperties>
</file>